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72f21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72f21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Dedication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Lea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Lea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66950"/>
            <a:ext cx="7630200" cy="392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for me and my house,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will find us serving peace. [x3]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for all right now.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with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etc.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Macintosh PowerPoint</Application>
  <PresentationFormat>On-screen Show (16:9)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2025-10-02T21:33:14Z</dcterms:modified>
</cp:coreProperties>
</file>